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e1e0bba395f43c4" /><Relationship Type="http://schemas.openxmlformats.org/officeDocument/2006/relationships/extended-properties" Target="/docProps/app.xml" Id="Rc21f1118686d4e6f" /><Relationship Type="http://schemas.openxmlformats.org/officeDocument/2006/relationships/officeDocument" Target="/ppt/presentation.xml" Id="R5844866780e3460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9f983d0c4c84786"/>
  </p:sldMasterIdLst>
  <p:notesMasterIdLst>
    <p:notesMasterId xmlns:r="http://schemas.openxmlformats.org/officeDocument/2006/relationships" r:id="R9e9540f59b4644cf"/>
  </p:notesMasterIdLst>
  <p:sldIdLst>
    <p:sldId xmlns:r="http://schemas.openxmlformats.org/officeDocument/2006/relationships" id="256" r:id="Rc5b4fb647f114ba7"/>
    <p:sldId xmlns:r="http://schemas.openxmlformats.org/officeDocument/2006/relationships" id="257" r:id="Rdb6d1b144ccc44bd"/>
    <p:sldId xmlns:r="http://schemas.openxmlformats.org/officeDocument/2006/relationships" id="258" r:id="Rcacdfaff9d7c4960"/>
    <p:sldId xmlns:r="http://schemas.openxmlformats.org/officeDocument/2006/relationships" id="259" r:id="Ra08c738e95e24686"/>
    <p:sldId xmlns:r="http://schemas.openxmlformats.org/officeDocument/2006/relationships" id="260" r:id="R22551d037b794f10"/>
    <p:sldId xmlns:r="http://schemas.openxmlformats.org/officeDocument/2006/relationships" id="261" r:id="R18d533f701bb433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ec8ee939a334f6e" /><Relationship Type="http://schemas.openxmlformats.org/officeDocument/2006/relationships/slideMaster" Target="/ppt/slideMasters/slideMaster1.xml" Id="Rf9f983d0c4c84786" /><Relationship Type="http://schemas.openxmlformats.org/officeDocument/2006/relationships/notesMaster" Target="/ppt/notesMasters/notesMaster1.xml" Id="R9e9540f59b4644cf" /><Relationship Type="http://schemas.openxmlformats.org/officeDocument/2006/relationships/presProps" Target="/ppt/presProps.xml" Id="R02377797b03446ca" /><Relationship Type="http://schemas.openxmlformats.org/officeDocument/2006/relationships/tableStyles" Target="/ppt/tableStyles.xml" Id="R2698659194ef485f" /><Relationship Type="http://schemas.openxmlformats.org/officeDocument/2006/relationships/slide" Target="/ppt/slides/slide1.xml" Id="Rc5b4fb647f114ba7" /><Relationship Type="http://schemas.openxmlformats.org/officeDocument/2006/relationships/slide" Target="/ppt/slides/slide2.xml" Id="Rdb6d1b144ccc44bd" /><Relationship Type="http://schemas.openxmlformats.org/officeDocument/2006/relationships/slide" Target="/ppt/slides/slide3.xml" Id="Rcacdfaff9d7c4960" /><Relationship Type="http://schemas.openxmlformats.org/officeDocument/2006/relationships/slide" Target="/ppt/slides/slide4.xml" Id="Ra08c738e95e24686" /><Relationship Type="http://schemas.openxmlformats.org/officeDocument/2006/relationships/slide" Target="/ppt/slides/slide5.xml" Id="R22551d037b794f10" /><Relationship Type="http://schemas.openxmlformats.org/officeDocument/2006/relationships/slide" Target="/ppt/slides/slide6.xml" Id="R18d533f701bb433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36a78438114475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b172df5b6754cd0" /><Relationship Type="http://schemas.openxmlformats.org/officeDocument/2006/relationships/notesMaster" Target="/ppt/notesMasters/notesMaster1.xml" Id="Re752789bf23f41a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d83957f28be4e65" /><Relationship Type="http://schemas.openxmlformats.org/officeDocument/2006/relationships/notesMaster" Target="/ppt/notesMasters/notesMaster1.xml" Id="Rcd3444b90c134f4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34f16417b9d4f69" /><Relationship Type="http://schemas.openxmlformats.org/officeDocument/2006/relationships/notesMaster" Target="/ppt/notesMasters/notesMaster1.xml" Id="R85d19fc1c750469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43c3cfa697246c1" /><Relationship Type="http://schemas.openxmlformats.org/officeDocument/2006/relationships/notesMaster" Target="/ppt/notesMasters/notesMaster1.xml" Id="Rba1de0048ad7424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706871e799d4efc" /><Relationship Type="http://schemas.openxmlformats.org/officeDocument/2006/relationships/notesMaster" Target="/ppt/notesMasters/notesMaster1.xml" Id="R5a7696b0ae9e44e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076e9e538c94bf4" /><Relationship Type="http://schemas.openxmlformats.org/officeDocument/2006/relationships/notesMaster" Target="/ppt/notesMasters/notesMaster1.xml" Id="Radc12d4fc3d8422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教材用の架空作品です。実際のゲームの完成・テスト結果を示すものではありません。出典： https://soft-rime.com/post-28431/ https://soft-rime.com/unity-personal-project-presentation-guide/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教材用の架空作品です。実際のゲームの完成・テスト結果を示すものではありません。出典： https://soft-rime.com/post-28431/ https://soft-rime.com/unity-personal-project-presentation-guide/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教材用の架空作品です。実際のゲームの完成・テスト結果を示すものではありません。出典： https://soft-rime.com/post-28431/ https://soft-rime.com/unity-personal-project-presentation-guide/ 比較図は教材用の生成イラスト。左右のスコアは図の説明用で、3点から4点になる例。実際のテスト結果ではない。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教材用の架空作品です。実際のゲームの完成・テスト結果を示すものではありません。出典： https://soft-rime.com/post-28431/ https://soft-rime.com/unity-personal-project-presentation-guide/ 比較図はRestartボタンの画面外へのはみ出しと、配置を修正した状態を示す教材用の生成イラスト。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教材用の架空作品です。実際のゲームの完成・テスト結果を示すものではありません。出典： https://soft-rime.com/post-28431/ https://soft-rime.com/unity-personal-project-presentation-guide/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教材用の架空作品です。実際のゲームの完成・テスト結果を示すものではありません。出典： https://soft-rime.com/post-28431/ https://soft-rime.com/unity-personal-project-presentation-guide/ この表は、このPPTXで実際に使用した素材の記録です。架空ゲーム用の配布元やライセンスを捏造していません。ゲーム画面はOpenAIの組み込み画像生成で作成。プロンプト：初心者Unity向けコイン収集ゲーム。16:9の真上視点。青い丸いプレイヤー、6枚の金色コイン、草地、生垣。文字・ロゴ・HUDなし。生徒の実作画面ではない。画像ファイル：coin-game-concept.png。 追加画像：coin-pickup-comparison.png（コイン取得前後）、restart-layout-comparison.png（Restart配置の修正前後）。OpenAI組み込み画像生成を使用。プロンプト：2Dゲームの同じ画面を左右で比較。前者はコインありと取得後、後者はRestartボタンの下半分が切れた状態と全体が画面内の状態。文字はRestart以外なし。実際のUnity画面ではない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5f546a00ca44a78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1f941e2fe9f402f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bc4eb8111f343ac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cff70fc5a3b4381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cafe9d531024944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59c0dfbf0d6488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A9715E9-4B4C-4879-89F1-08A4406607D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374A5A76-BFE6-4E2F-B8D3-1BBA1A97B746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C7AD98EC-2B82-451D-B447-36BEA4F8457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C2838BD-BC9A-412E-9DF2-87E05DA0B52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CC44821E-C74A-43F2-A46C-73D50847C84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B496CCA8-3EC7-49A8-B9D3-B8C16A887D1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90E6F82-40A2-426A-ABA9-CC7050EF596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1B9058B9-CE3D-4C07-B871-DFCA09FB7C0C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2079B38-3FDD-4955-A6A7-17EE90D01BA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01947DC3-A8EA-40B9-849A-B7395E2A789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45dbdb6a89848c7" /><Relationship Type="http://schemas.openxmlformats.org/officeDocument/2006/relationships/slideLayout" Target="/ppt/slideLayouts/slideLayout1.xml" Id="Rce7369aa27274fa5" /><Relationship Type="http://schemas.openxmlformats.org/officeDocument/2006/relationships/slideLayout" Target="/ppt/slideLayouts/slideLayout2.xml" Id="R45b0498f58944e35" /><Relationship Type="http://schemas.openxmlformats.org/officeDocument/2006/relationships/slideLayout" Target="/ppt/slideLayouts/slideLayout3.xml" Id="R148d7497c3114221" /><Relationship Type="http://schemas.openxmlformats.org/officeDocument/2006/relationships/slideLayout" Target="/ppt/slideLayouts/slideLayout4.xml" Id="R5f6cf3aa0c5a427d" /><Relationship Type="http://schemas.openxmlformats.org/officeDocument/2006/relationships/slideLayout" Target="/ppt/slideLayouts/slideLayout5.xml" Id="Rbddb0467ad764ddb" /><Relationship Type="http://schemas.openxmlformats.org/officeDocument/2006/relationships/slideLayout" Target="/ppt/slideLayouts/slideLayout6.xml" Id="R33d446cf925f485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e7369aa27274fa5"/>
    <p:sldLayoutId xmlns:r="http://schemas.openxmlformats.org/officeDocument/2006/relationships" id="2147483650" r:id="R45b0498f58944e35"/>
    <p:sldLayoutId xmlns:r="http://schemas.openxmlformats.org/officeDocument/2006/relationships" id="2147483651" r:id="R148d7497c3114221"/>
    <p:sldLayoutId xmlns:r="http://schemas.openxmlformats.org/officeDocument/2006/relationships" id="2147483652" r:id="R5f6cf3aa0c5a427d"/>
    <p:sldLayoutId xmlns:r="http://schemas.openxmlformats.org/officeDocument/2006/relationships" id="2147483653" r:id="Rbddb0467ad764ddb"/>
    <p:sldLayoutId xmlns:r="http://schemas.openxmlformats.org/officeDocument/2006/relationships" id="2147483654" r:id="R33d446cf925f485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a06b42b76b7473f" /><Relationship Type="http://schemas.openxmlformats.org/officeDocument/2006/relationships/notesSlide" Target="/ppt/notesSlides/notesSlide1.xml" Id="Rf79df84b97ff445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a0552d5f72d4979" /><Relationship Type="http://schemas.openxmlformats.org/officeDocument/2006/relationships/image" Target="/ppt/media/image.png" Id="R0247062672a04a9b" /><Relationship Type="http://schemas.openxmlformats.org/officeDocument/2006/relationships/notesSlide" Target="/ppt/notesSlides/notesSlide2.xml" Id="R16a8159bb0ef4e4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a607500579f4210" /><Relationship Type="http://schemas.openxmlformats.org/officeDocument/2006/relationships/image" Target="/ppt/media/image2.png" Id="R5088a67ce4994d2e" /><Relationship Type="http://schemas.openxmlformats.org/officeDocument/2006/relationships/notesSlide" Target="/ppt/notesSlides/notesSlide3.xml" Id="R9ccc7c37407c42b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9056bc99c684dee" /><Relationship Type="http://schemas.openxmlformats.org/officeDocument/2006/relationships/image" Target="/ppt/media/image3.png" Id="R4900dbdc68234360" /><Relationship Type="http://schemas.openxmlformats.org/officeDocument/2006/relationships/notesSlide" Target="/ppt/notesSlides/notesSlide4.xml" Id="R16f092e313ee4e4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5c7929654bd4b35" /><Relationship Type="http://schemas.openxmlformats.org/officeDocument/2006/relationships/notesSlide" Target="/ppt/notesSlides/notesSlide5.xml" Id="Rffa0cfdf7da446a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49e260292c9489c" /><Relationship Type="http://schemas.openxmlformats.org/officeDocument/2006/relationships/notesSlide" Target="/ppt/notesSlides/notesSlide6.xml" Id="Rf89c9818e8a24a6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BFC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7C0388B-FC67-47CA-904E-EAC60062D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09728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defPPr>
            <a:lvl1pPr>
              <a:defRPr sz="3300" b="1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1pPr>
            <a:lvl2pPr>
              <a:defRPr sz="3300" b="1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2pPr>
            <a:lvl3pPr>
              <a:defRPr sz="3300" b="1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3pPr>
            <a:lvl4pPr>
              <a:defRPr sz="3300" b="1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4pPr>
            <a:lvl5pPr>
              <a:defRPr sz="3300" b="1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5pPr>
            <a:lvl6pPr>
              <a:defRPr sz="3300" b="1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6pPr>
            <a:lvl7pPr>
              <a:defRPr sz="3300" b="1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7pPr>
            <a:lvl8pPr>
              <a:defRPr sz="3300" b="1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8pPr>
            <a:lvl9pPr>
              <a:defRPr sz="3300" b="1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pPr>
            <a:r>
              <a:rPr sz="3300" b="1">
                <a:solidFill>
                  <a:srgbClr val="17324D"/>
                </a:solidFill>
                <a:latin typeface="YuGothic"/>
                <a:ea typeface="YuGothic"/>
                <a:cs typeface="YuGothic"/>
              </a:rPr>
              <a:t>Coin Collector</a:t>
            </a:r>
          </a:p>
        </p:txBody>
      </p:sp>
      <p:sp>
        <p:nvSpPr>
          <p:cNvPr id="3" name="example-disclosure">
            <a:extLst xmlns:a="http://schemas.openxmlformats.org/drawingml/2006/main">
              <a:ext uri="{FF2B5EF4-FFF2-40B4-BE49-F238E27FC236}">
                <a16:creationId xmlns:a16="http://schemas.microsoft.com/office/drawing/2014/main" id="{CD3BB34B-E43C-4EA9-ABDA-9D8E93C31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0382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defPPr>
            <a:lvl1pPr>
              <a:defRPr sz="1425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1pPr>
            <a:lvl2pPr>
              <a:defRPr sz="1425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2pPr>
            <a:lvl3pPr>
              <a:defRPr sz="1425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3pPr>
            <a:lvl4pPr>
              <a:defRPr sz="1425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4pPr>
            <a:lvl5pPr>
              <a:defRPr sz="1425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5pPr>
            <a:lvl6pPr>
              <a:defRPr sz="1425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6pPr>
            <a:lvl7pPr>
              <a:defRPr sz="1425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7pPr>
            <a:lvl8pPr>
              <a:defRPr sz="1425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8pPr>
            <a:lvl9pPr>
              <a:defRPr sz="1425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pPr>
            <a:r>
              <a:rPr sz="1425" b="0">
                <a:solidFill>
                  <a:srgbClr val="526577"/>
                </a:solidFill>
                <a:latin typeface="YuGothic"/>
                <a:ea typeface="YuGothic"/>
                <a:cs typeface="YuGothic"/>
              </a:rPr>
              <a:t>架空作品の記入例 ／ 内容・構成は自分の作品に合わせて変更できます</a:t>
            </a:r>
          </a:p>
        </p:txBody>
      </p:sp>
      <p:sp>
        <p:nvSpPr>
          <p:cNvPr id="4" name="page-number">
            <a:extLst xmlns:a="http://schemas.openxmlformats.org/drawingml/2006/main">
              <a:ext uri="{FF2B5EF4-FFF2-40B4-BE49-F238E27FC236}">
                <a16:creationId xmlns:a16="http://schemas.microsoft.com/office/drawing/2014/main" id="{D15AD96F-9CCD-48BB-B22E-7E270F6A8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15075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defPPr>
            <a:lvl1pPr>
              <a:defRPr sz="1500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1pPr>
            <a:lvl2pPr>
              <a:defRPr sz="1500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2pPr>
            <a:lvl3pPr>
              <a:defRPr sz="1500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3pPr>
            <a:lvl4pPr>
              <a:defRPr sz="1500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4pPr>
            <a:lvl5pPr>
              <a:defRPr sz="1500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5pPr>
            <a:lvl6pPr>
              <a:defRPr sz="1500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6pPr>
            <a:lvl7pPr>
              <a:defRPr sz="1500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7pPr>
            <a:lvl8pPr>
              <a:defRPr sz="1500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8pPr>
            <a:lvl9pPr>
              <a:defRPr sz="1500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pPr>
            <a:r>
              <a:rPr sz="1500" b="0">
                <a:solidFill>
                  <a:srgbClr val="526577"/>
                </a:solidFill>
                <a:latin typeface="YuGothic"/>
                <a:ea typeface="YuGothic"/>
                <a:cs typeface="YuGothic"/>
              </a:rPr>
              <a:t>1</a:t>
            </a:r>
          </a:p>
        </p:txBody>
      </p:sp>
      <p:sp>
        <p:nvSpPr>
          <p:cNvPr id="5" name="concept">
            <a:extLst xmlns:a="http://schemas.openxmlformats.org/drawingml/2006/main">
              <a:ext uri="{FF2B5EF4-FFF2-40B4-BE49-F238E27FC236}">
                <a16:creationId xmlns:a16="http://schemas.microsoft.com/office/drawing/2014/main" id="{E956E58F-1A1B-432D-9C3C-610B57C8E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66875"/>
            <a:ext cx="10668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15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defPPr>
            <a:lvl1pPr>
              <a:defRPr sz="315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lvl1pPr>
            <a:lvl2pPr>
              <a:defRPr sz="315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lvl2pPr>
            <a:lvl3pPr>
              <a:defRPr sz="315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lvl3pPr>
            <a:lvl4pPr>
              <a:defRPr sz="315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lvl4pPr>
            <a:lvl5pPr>
              <a:defRPr sz="315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lvl5pPr>
            <a:lvl6pPr>
              <a:defRPr sz="315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lvl6pPr>
            <a:lvl7pPr>
              <a:defRPr sz="315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lvl7pPr>
            <a:lvl8pPr>
              <a:defRPr sz="315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lvl8pPr>
            <a:lvl9pPr>
              <a:defRPr sz="315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pPr>
            <a:r>
              <a:rPr sz="3150" b="1">
                <a:solidFill>
                  <a:srgbClr val="147D70"/>
                </a:solidFill>
                <a:latin typeface="YuGothic"/>
                <a:ea typeface="YuGothic"/>
                <a:cs typeface="YuGothic"/>
              </a:rPr>
              <a:t>短時間で、6枚のコインを集めるゲーム</a:t>
            </a:r>
          </a:p>
        </p:txBody>
      </p:sp>
      <p:sp>
        <p:nvSpPr>
          <p:cNvPr id="6" name="author">
            <a:extLst xmlns:a="http://schemas.openxmlformats.org/drawingml/2006/main">
              <a:ext uri="{FF2B5EF4-FFF2-40B4-BE49-F238E27FC236}">
                <a16:creationId xmlns:a16="http://schemas.microsoft.com/office/drawing/2014/main" id="{1E25E456-1A71-4482-983A-E73159657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95600"/>
            <a:ext cx="10668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defPPr>
            <a:lvl1pPr>
              <a:defRPr sz="210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1pPr>
            <a:lvl2pPr>
              <a:defRPr sz="210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2pPr>
            <a:lvl3pPr>
              <a:defRPr sz="210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3pPr>
            <a:lvl4pPr>
              <a:defRPr sz="210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4pPr>
            <a:lvl5pPr>
              <a:defRPr sz="210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5pPr>
            <a:lvl6pPr>
              <a:defRPr sz="210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6pPr>
            <a:lvl7pPr>
              <a:defRPr sz="210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7pPr>
            <a:lvl8pPr>
              <a:defRPr sz="210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8pPr>
            <a:lvl9pPr>
              <a:defRPr sz="210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pPr>
            <a:r>
              <a:rPr sz="2100" b="0">
                <a:solidFill>
                  <a:srgbClr val="17324D"/>
                </a:solidFill>
                <a:latin typeface="YuGothic"/>
                <a:ea typeface="YuGothic"/>
                <a:cs typeface="YuGothic"/>
              </a:rPr>
              <a:t>制作者：山田太郎（架空の人物）</a:t>
            </a:r>
          </a:p>
        </p:txBody>
      </p:sp>
      <p:sp>
        <p:nvSpPr>
          <p:cNvPr id="7" name="purpose-label">
            <a:extLst xmlns:a="http://schemas.openxmlformats.org/drawingml/2006/main">
              <a:ext uri="{FF2B5EF4-FFF2-40B4-BE49-F238E27FC236}">
                <a16:creationId xmlns:a16="http://schemas.microsoft.com/office/drawing/2014/main" id="{D9E3AC23-0560-4044-9799-1970BD971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05250"/>
            <a:ext cx="10668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defPPr>
            <a:lvl1pPr>
              <a:defRPr sz="2100" b="1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1pPr>
            <a:lvl2pPr>
              <a:defRPr sz="2100" b="1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2pPr>
            <a:lvl3pPr>
              <a:defRPr sz="2100" b="1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3pPr>
            <a:lvl4pPr>
              <a:defRPr sz="2100" b="1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4pPr>
            <a:lvl5pPr>
              <a:defRPr sz="2100" b="1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5pPr>
            <a:lvl6pPr>
              <a:defRPr sz="2100" b="1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6pPr>
            <a:lvl7pPr>
              <a:defRPr sz="2100" b="1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7pPr>
            <a:lvl8pPr>
              <a:defRPr sz="2100" b="1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8pPr>
            <a:lvl9pPr>
              <a:defRPr sz="2100" b="1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pPr>
            <a:r>
              <a:rPr sz="2100" b="1">
                <a:solidFill>
                  <a:srgbClr val="17324D"/>
                </a:solidFill>
                <a:latin typeface="YuGothic"/>
                <a:ea typeface="YuGothic"/>
                <a:cs typeface="YuGothic"/>
              </a:rPr>
              <a:t>制作目的</a:t>
            </a:r>
          </a:p>
        </p:txBody>
      </p:sp>
      <p:sp>
        <p:nvSpPr>
          <p:cNvPr id="8" name="purpose">
            <a:extLst xmlns:a="http://schemas.openxmlformats.org/drawingml/2006/main">
              <a:ext uri="{FF2B5EF4-FFF2-40B4-BE49-F238E27FC236}">
                <a16:creationId xmlns:a16="http://schemas.microsoft.com/office/drawing/2014/main" id="{714EF97F-A7FE-4EBD-B9B1-F38260499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57700"/>
            <a:ext cx="10763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defPPr>
            <a:lvl1pPr>
              <a:defRPr sz="225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1pPr>
            <a:lvl2pPr>
              <a:defRPr sz="225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2pPr>
            <a:lvl3pPr>
              <a:defRPr sz="225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3pPr>
            <a:lvl4pPr>
              <a:defRPr sz="225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4pPr>
            <a:lvl5pPr>
              <a:defRPr sz="225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5pPr>
            <a:lvl6pPr>
              <a:defRPr sz="225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6pPr>
            <a:lvl7pPr>
              <a:defRPr sz="225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7pPr>
            <a:lvl8pPr>
              <a:defRPr sz="225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8pPr>
            <a:lvl9pPr>
              <a:defRPr sz="225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pPr>
            <a:r>
              <a:rPr sz="2250" b="0">
                <a:solidFill>
                  <a:srgbClr val="17324D"/>
                </a:solidFill>
                <a:latin typeface="YuGothic"/>
                <a:ea typeface="YuGothic"/>
                <a:cs typeface="YuGothic"/>
              </a:rPr>
              <a:t>初めて遊ぶ人にも、取れたことが分かるゲームにしたい。</a:t>
            </a:r>
          </a:p>
          <a:p xmlns:a="http://schemas.openxmlformats.org/drawingml/2006/main">
            <a:pPr>
              <a:defRPr sz="225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pPr>
            <a:r>
              <a:rPr sz="2250" b="0">
                <a:solidFill>
                  <a:srgbClr val="17324D"/>
                </a:solidFill>
                <a:latin typeface="YuGothic"/>
                <a:ea typeface="YuGothic"/>
                <a:cs typeface="YuGothic"/>
              </a:rPr>
              <a:t>移動・当たり判定・UIのつながりを学ぶために制作しました。</a:t>
            </a:r>
          </a:p>
        </p:txBody>
      </p:sp>
    </p:spTree>
    <p:extLst>
      <p:ext uri="{BB962C8B-B14F-4D97-AF65-F5344CB8AC3E}">
        <p14:creationId xmlns:p14="http://schemas.microsoft.com/office/powerpoint/2010/main" val="82552828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BFC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F53A020-72D0-412E-8213-F9509D27B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09728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defPPr>
            <a:lvl1pPr>
              <a:defRPr sz="3300" b="1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1pPr>
            <a:lvl2pPr>
              <a:defRPr sz="3300" b="1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2pPr>
            <a:lvl3pPr>
              <a:defRPr sz="3300" b="1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3pPr>
            <a:lvl4pPr>
              <a:defRPr sz="3300" b="1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4pPr>
            <a:lvl5pPr>
              <a:defRPr sz="3300" b="1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5pPr>
            <a:lvl6pPr>
              <a:defRPr sz="3300" b="1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6pPr>
            <a:lvl7pPr>
              <a:defRPr sz="3300" b="1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7pPr>
            <a:lvl8pPr>
              <a:defRPr sz="3300" b="1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8pPr>
            <a:lvl9pPr>
              <a:defRPr sz="3300" b="1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pPr>
            <a:r>
              <a:rPr sz="3300" b="1">
                <a:solidFill>
                  <a:srgbClr val="17324D"/>
                </a:solidFill>
                <a:latin typeface="YuGothic"/>
                <a:ea typeface="YuGothic"/>
                <a:cs typeface="YuGothic"/>
              </a:rPr>
              <a:t>遊び方と操作</a:t>
            </a:r>
          </a:p>
        </p:txBody>
      </p:sp>
      <p:sp>
        <p:nvSpPr>
          <p:cNvPr id="3" name="example-disclosure">
            <a:extLst xmlns:a="http://schemas.openxmlformats.org/drawingml/2006/main">
              <a:ext uri="{FF2B5EF4-FFF2-40B4-BE49-F238E27FC236}">
                <a16:creationId xmlns:a16="http://schemas.microsoft.com/office/drawing/2014/main" id="{F58DFF86-45F2-4A1D-A503-AE23CEF48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0382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defPPr>
            <a:lvl1pPr>
              <a:defRPr sz="1425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1pPr>
            <a:lvl2pPr>
              <a:defRPr sz="1425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2pPr>
            <a:lvl3pPr>
              <a:defRPr sz="1425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3pPr>
            <a:lvl4pPr>
              <a:defRPr sz="1425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4pPr>
            <a:lvl5pPr>
              <a:defRPr sz="1425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5pPr>
            <a:lvl6pPr>
              <a:defRPr sz="1425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6pPr>
            <a:lvl7pPr>
              <a:defRPr sz="1425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7pPr>
            <a:lvl8pPr>
              <a:defRPr sz="1425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8pPr>
            <a:lvl9pPr>
              <a:defRPr sz="1425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pPr>
            <a:r>
              <a:rPr sz="1425" b="0">
                <a:solidFill>
                  <a:srgbClr val="526577"/>
                </a:solidFill>
                <a:latin typeface="YuGothic"/>
                <a:ea typeface="YuGothic"/>
                <a:cs typeface="YuGothic"/>
              </a:rPr>
              <a:t>架空作品の記入例 ／ 内容・構成は自分の作品に合わせて変更できます</a:t>
            </a:r>
          </a:p>
        </p:txBody>
      </p:sp>
      <p:sp>
        <p:nvSpPr>
          <p:cNvPr id="4" name="page-number">
            <a:extLst xmlns:a="http://schemas.openxmlformats.org/drawingml/2006/main">
              <a:ext uri="{FF2B5EF4-FFF2-40B4-BE49-F238E27FC236}">
                <a16:creationId xmlns:a16="http://schemas.microsoft.com/office/drawing/2014/main" id="{82450EE7-6849-4339-87CF-8C8679570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15075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defPPr>
            <a:lvl1pPr>
              <a:defRPr sz="1500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1pPr>
            <a:lvl2pPr>
              <a:defRPr sz="1500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2pPr>
            <a:lvl3pPr>
              <a:defRPr sz="1500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3pPr>
            <a:lvl4pPr>
              <a:defRPr sz="1500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4pPr>
            <a:lvl5pPr>
              <a:defRPr sz="1500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5pPr>
            <a:lvl6pPr>
              <a:defRPr sz="1500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6pPr>
            <a:lvl7pPr>
              <a:defRPr sz="1500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7pPr>
            <a:lvl8pPr>
              <a:defRPr sz="1500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8pPr>
            <a:lvl9pPr>
              <a:defRPr sz="1500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pPr>
            <a:r>
              <a:rPr sz="1500" b="0">
                <a:solidFill>
                  <a:srgbClr val="526577"/>
                </a:solidFill>
                <a:latin typeface="YuGothic"/>
                <a:ea typeface="YuGothic"/>
                <a:cs typeface="YuGothic"/>
              </a:rPr>
              <a:t>2</a:t>
            </a:r>
          </a:p>
        </p:txBody>
      </p:sp>
      <p:sp>
        <p:nvSpPr>
          <p:cNvPr id="5" name="controls">
            <a:extLst xmlns:a="http://schemas.openxmlformats.org/drawingml/2006/main">
              <a:ext uri="{FF2B5EF4-FFF2-40B4-BE49-F238E27FC236}">
                <a16:creationId xmlns:a16="http://schemas.microsoft.com/office/drawing/2014/main" id="{A615C14B-1D80-43D8-BBFD-0C4BF572F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1952625"/>
            <a:ext cx="3000375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defPPr>
            <a:lvl1pPr>
              <a:defRPr sz="210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1pPr>
            <a:lvl2pPr>
              <a:defRPr sz="210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2pPr>
            <a:lvl3pPr>
              <a:defRPr sz="210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3pPr>
            <a:lvl4pPr>
              <a:defRPr sz="210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4pPr>
            <a:lvl5pPr>
              <a:defRPr sz="210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5pPr>
            <a:lvl6pPr>
              <a:defRPr sz="210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6pPr>
            <a:lvl7pPr>
              <a:defRPr sz="210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7pPr>
            <a:lvl8pPr>
              <a:defRPr sz="210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8pPr>
            <a:lvl9pPr>
              <a:defRPr sz="210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pPr>
            <a:r>
              <a:rPr sz="2100" b="0">
                <a:solidFill>
                  <a:srgbClr val="17324D"/>
                </a:solidFill>
                <a:latin typeface="YuGothic"/>
                <a:ea typeface="YuGothic"/>
                <a:cs typeface="YuGothic"/>
              </a:rPr>
              <a:t>矢印キーで移動</a:t>
            </a:r>
          </a:p>
          <a:p xmlns:a="http://schemas.openxmlformats.org/drawingml/2006/main">
            <a:pPr>
              <a:defRPr sz="210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pPr>
            <a:r>
              <a:t/>
            </a:r>
          </a:p>
          <a:p xmlns:a="http://schemas.openxmlformats.org/drawingml/2006/main">
            <a:pPr>
              <a:defRPr sz="210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pPr>
            <a:r>
              <a:rPr sz="2100" b="0">
                <a:solidFill>
                  <a:srgbClr val="17324D"/>
                </a:solidFill>
                <a:latin typeface="YuGothic"/>
                <a:ea typeface="YuGothic"/>
                <a:cs typeface="YuGothic"/>
              </a:rPr>
              <a:t>6枚集めるとクリア</a:t>
            </a:r>
          </a:p>
          <a:p xmlns:a="http://schemas.openxmlformats.org/drawingml/2006/main">
            <a:pPr>
              <a:defRPr sz="210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pPr>
            <a:r>
              <a:t/>
            </a:r>
          </a:p>
          <a:p xmlns:a="http://schemas.openxmlformats.org/drawingml/2006/main">
            <a:pPr>
              <a:defRPr sz="210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pPr>
            <a:r>
              <a:rPr sz="2100" b="0">
                <a:solidFill>
                  <a:srgbClr val="17324D"/>
                </a:solidFill>
                <a:latin typeface="YuGothic"/>
                <a:ea typeface="YuGothic"/>
                <a:cs typeface="YuGothic"/>
              </a:rPr>
              <a:t>Restartで再挑戦</a:t>
            </a:r>
          </a:p>
        </p:txBody>
      </p:sp>
      <p:sp>
        <p:nvSpPr>
          <p:cNvPr id="6" name="image-caption">
            <a:extLst xmlns:a="http://schemas.openxmlformats.org/drawingml/2006/main">
              <a:ext uri="{FF2B5EF4-FFF2-40B4-BE49-F238E27FC236}">
                <a16:creationId xmlns:a16="http://schemas.microsoft.com/office/drawing/2014/main" id="{2DD89AC4-C399-4347-8553-1D52D347E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15000"/>
            <a:ext cx="7429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defPPr>
            <a:lvl1pPr>
              <a:defRPr sz="1650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1pPr>
            <a:lvl2pPr>
              <a:defRPr sz="1650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2pPr>
            <a:lvl3pPr>
              <a:defRPr sz="1650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3pPr>
            <a:lvl4pPr>
              <a:defRPr sz="1650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4pPr>
            <a:lvl5pPr>
              <a:defRPr sz="1650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5pPr>
            <a:lvl6pPr>
              <a:defRPr sz="1650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6pPr>
            <a:lvl7pPr>
              <a:defRPr sz="1650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7pPr>
            <a:lvl8pPr>
              <a:defRPr sz="1650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8pPr>
            <a:lvl9pPr>
              <a:defRPr sz="1650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pPr>
            <a:r>
              <a:rPr sz="1650" b="0">
                <a:solidFill>
                  <a:srgbClr val="526577"/>
                </a:solidFill>
                <a:latin typeface="YuGothic"/>
                <a:ea typeface="YuGothic"/>
                <a:cs typeface="YuGothic"/>
              </a:rPr>
              <a:t>画面イメージ（生成画像）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3E7508-EBC0-46C5-91E2-22FC334B4DE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47062672a04a9b"/>
          <a:stretch xmlns:a="http://schemas.openxmlformats.org/drawingml/2006/main"/>
        </p:blipFill>
        <p:spPr>
          <a:xfrm xmlns:a="http://schemas.openxmlformats.org/drawingml/2006/main">
            <a:off x="696246" y="1466850"/>
            <a:ext cx="7446708" cy="4191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0920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BFC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C3CDF8E-23D2-4637-9089-B8B3931F5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09728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defPPr>
            <a:lvl1pPr>
              <a:defRPr sz="3300" b="1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1pPr>
            <a:lvl2pPr>
              <a:defRPr sz="3300" b="1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2pPr>
            <a:lvl3pPr>
              <a:defRPr sz="3300" b="1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3pPr>
            <a:lvl4pPr>
              <a:defRPr sz="3300" b="1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4pPr>
            <a:lvl5pPr>
              <a:defRPr sz="3300" b="1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5pPr>
            <a:lvl6pPr>
              <a:defRPr sz="3300" b="1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6pPr>
            <a:lvl7pPr>
              <a:defRPr sz="3300" b="1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7pPr>
            <a:lvl8pPr>
              <a:defRPr sz="3300" b="1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8pPr>
            <a:lvl9pPr>
              <a:defRPr sz="3300" b="1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pPr>
            <a:r>
              <a:rPr sz="3300" b="1">
                <a:solidFill>
                  <a:srgbClr val="17324D"/>
                </a:solidFill>
                <a:latin typeface="YuGothic"/>
                <a:ea typeface="YuGothic"/>
                <a:cs typeface="YuGothic"/>
              </a:rPr>
              <a:t>コインを取ったことが伝わる工夫</a:t>
            </a:r>
          </a:p>
        </p:txBody>
      </p:sp>
      <p:sp>
        <p:nvSpPr>
          <p:cNvPr id="3" name="example-disclosure">
            <a:extLst xmlns:a="http://schemas.openxmlformats.org/drawingml/2006/main">
              <a:ext uri="{FF2B5EF4-FFF2-40B4-BE49-F238E27FC236}">
                <a16:creationId xmlns:a16="http://schemas.microsoft.com/office/drawing/2014/main" id="{F2EAD8AC-3C68-4346-B93C-C98E871FD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0382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defPPr>
            <a:lvl1pPr>
              <a:defRPr sz="1425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1pPr>
            <a:lvl2pPr>
              <a:defRPr sz="1425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2pPr>
            <a:lvl3pPr>
              <a:defRPr sz="1425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3pPr>
            <a:lvl4pPr>
              <a:defRPr sz="1425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4pPr>
            <a:lvl5pPr>
              <a:defRPr sz="1425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5pPr>
            <a:lvl6pPr>
              <a:defRPr sz="1425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6pPr>
            <a:lvl7pPr>
              <a:defRPr sz="1425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7pPr>
            <a:lvl8pPr>
              <a:defRPr sz="1425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8pPr>
            <a:lvl9pPr>
              <a:defRPr sz="1425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pPr>
            <a:r>
              <a:rPr sz="1425" b="0">
                <a:solidFill>
                  <a:srgbClr val="526577"/>
                </a:solidFill>
                <a:latin typeface="YuGothic"/>
                <a:ea typeface="YuGothic"/>
                <a:cs typeface="YuGothic"/>
              </a:rPr>
              <a:t>架空作品の記入例 ／ 内容・構成は自分の作品に合わせて変更できます</a:t>
            </a:r>
          </a:p>
        </p:txBody>
      </p:sp>
      <p:sp>
        <p:nvSpPr>
          <p:cNvPr id="4" name="page-number">
            <a:extLst xmlns:a="http://schemas.openxmlformats.org/drawingml/2006/main">
              <a:ext uri="{FF2B5EF4-FFF2-40B4-BE49-F238E27FC236}">
                <a16:creationId xmlns:a16="http://schemas.microsoft.com/office/drawing/2014/main" id="{0840031E-733A-4C32-8483-CD3B713C7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15075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defPPr>
            <a:lvl1pPr>
              <a:defRPr sz="1500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1pPr>
            <a:lvl2pPr>
              <a:defRPr sz="1500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2pPr>
            <a:lvl3pPr>
              <a:defRPr sz="1500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3pPr>
            <a:lvl4pPr>
              <a:defRPr sz="1500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4pPr>
            <a:lvl5pPr>
              <a:defRPr sz="1500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5pPr>
            <a:lvl6pPr>
              <a:defRPr sz="1500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6pPr>
            <a:lvl7pPr>
              <a:defRPr sz="1500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7pPr>
            <a:lvl8pPr>
              <a:defRPr sz="1500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8pPr>
            <a:lvl9pPr>
              <a:defRPr sz="1500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pPr>
            <a:r>
              <a:rPr sz="1500" b="0">
                <a:solidFill>
                  <a:srgbClr val="526577"/>
                </a:solidFill>
                <a:latin typeface="YuGothic"/>
                <a:ea typeface="YuGothic"/>
                <a:cs typeface="YuGothic"/>
              </a:rPr>
              <a:t>3</a:t>
            </a:r>
          </a:p>
        </p:txBody>
      </p:sp>
      <p:sp>
        <p:nvSpPr>
          <p:cNvPr id="5" name="before-label">
            <a:extLst xmlns:a="http://schemas.openxmlformats.org/drawingml/2006/main">
              <a:ext uri="{FF2B5EF4-FFF2-40B4-BE49-F238E27FC236}">
                <a16:creationId xmlns:a16="http://schemas.microsoft.com/office/drawing/2014/main" id="{385E475C-E603-47DD-B337-391FDE3B3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62075"/>
            <a:ext cx="3524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defPPr>
            <a:lvl1pPr>
              <a:defRPr sz="225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lvl1pPr>
            <a:lvl2pPr>
              <a:defRPr sz="225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lvl2pPr>
            <a:lvl3pPr>
              <a:defRPr sz="225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lvl3pPr>
            <a:lvl4pPr>
              <a:defRPr sz="225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lvl4pPr>
            <a:lvl5pPr>
              <a:defRPr sz="225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lvl5pPr>
            <a:lvl6pPr>
              <a:defRPr sz="225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lvl6pPr>
            <a:lvl7pPr>
              <a:defRPr sz="225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lvl7pPr>
            <a:lvl8pPr>
              <a:defRPr sz="225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lvl8pPr>
            <a:lvl9pPr>
              <a:defRPr sz="225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pPr>
            <a:r>
              <a:rPr sz="2250" b="1">
                <a:solidFill>
                  <a:srgbClr val="147D70"/>
                </a:solidFill>
                <a:latin typeface="YuGothic"/>
                <a:ea typeface="YuGothic"/>
                <a:cs typeface="YuGothic"/>
              </a:rPr>
              <a:t>取得前　スコア 3</a:t>
            </a:r>
          </a:p>
        </p:txBody>
      </p:sp>
      <p:sp>
        <p:nvSpPr>
          <p:cNvPr id="6" name="after-label">
            <a:extLst xmlns:a="http://schemas.openxmlformats.org/drawingml/2006/main">
              <a:ext uri="{FF2B5EF4-FFF2-40B4-BE49-F238E27FC236}">
                <a16:creationId xmlns:a16="http://schemas.microsoft.com/office/drawing/2014/main" id="{711AE9CE-F679-43C8-AD8B-351901787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1362075"/>
            <a:ext cx="3524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defPPr>
            <a:lvl1pPr>
              <a:defRPr sz="225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lvl1pPr>
            <a:lvl2pPr>
              <a:defRPr sz="225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lvl2pPr>
            <a:lvl3pPr>
              <a:defRPr sz="225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lvl3pPr>
            <a:lvl4pPr>
              <a:defRPr sz="225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lvl4pPr>
            <a:lvl5pPr>
              <a:defRPr sz="225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lvl5pPr>
            <a:lvl6pPr>
              <a:defRPr sz="225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lvl6pPr>
            <a:lvl7pPr>
              <a:defRPr sz="225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lvl7pPr>
            <a:lvl8pPr>
              <a:defRPr sz="225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lvl8pPr>
            <a:lvl9pPr>
              <a:defRPr sz="225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pPr>
            <a:r>
              <a:rPr sz="2250" b="1">
                <a:solidFill>
                  <a:srgbClr val="147D70"/>
                </a:solidFill>
                <a:latin typeface="YuGothic"/>
                <a:ea typeface="YuGothic"/>
                <a:cs typeface="YuGothic"/>
              </a:rPr>
              <a:t>取得後　スコア 4</a:t>
            </a:r>
          </a:p>
        </p:txBody>
      </p:sp>
      <p:sp>
        <p:nvSpPr>
          <p:cNvPr id="7" name="change-summary">
            <a:extLst xmlns:a="http://schemas.openxmlformats.org/drawingml/2006/main">
              <a:ext uri="{FF2B5EF4-FFF2-40B4-BE49-F238E27FC236}">
                <a16:creationId xmlns:a16="http://schemas.microsoft.com/office/drawing/2014/main" id="{8ED47222-62A3-468E-B953-EAB8A6459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047875"/>
            <a:ext cx="34766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10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defPPr>
            <a:lvl1pPr>
              <a:defRPr sz="210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1pPr>
            <a:lvl2pPr>
              <a:defRPr sz="210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2pPr>
            <a:lvl3pPr>
              <a:defRPr sz="210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3pPr>
            <a:lvl4pPr>
              <a:defRPr sz="210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4pPr>
            <a:lvl5pPr>
              <a:defRPr sz="210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5pPr>
            <a:lvl6pPr>
              <a:defRPr sz="210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6pPr>
            <a:lvl7pPr>
              <a:defRPr sz="210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7pPr>
            <a:lvl8pPr>
              <a:defRPr sz="210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8pPr>
            <a:lvl9pPr>
              <a:defRPr sz="210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pPr>
            <a:r>
              <a:rPr sz="2100" b="0">
                <a:solidFill>
                  <a:srgbClr val="17324D"/>
                </a:solidFill>
                <a:latin typeface="YuGothic"/>
                <a:ea typeface="YuGothic"/>
                <a:cs typeface="YuGothic"/>
              </a:rPr>
              <a:t>コインが消え、スコアが1増えることで、取れたことを伝えました。</a:t>
            </a:r>
          </a:p>
        </p:txBody>
      </p:sp>
      <p:sp>
        <p:nvSpPr>
          <p:cNvPr id="8" name="check-summary">
            <a:extLst xmlns:a="http://schemas.openxmlformats.org/drawingml/2006/main">
              <a:ext uri="{FF2B5EF4-FFF2-40B4-BE49-F238E27FC236}">
                <a16:creationId xmlns:a16="http://schemas.microsoft.com/office/drawing/2014/main" id="{39C9BCC7-E9EB-46F6-968E-4D4B80F44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4238625"/>
            <a:ext cx="3476625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025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defPPr>
            <a:lvl1pPr>
              <a:defRPr sz="2025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1pPr>
            <a:lvl2pPr>
              <a:defRPr sz="2025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2pPr>
            <a:lvl3pPr>
              <a:defRPr sz="2025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3pPr>
            <a:lvl4pPr>
              <a:defRPr sz="2025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4pPr>
            <a:lvl5pPr>
              <a:defRPr sz="2025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5pPr>
            <a:lvl6pPr>
              <a:defRPr sz="2025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6pPr>
            <a:lvl7pPr>
              <a:defRPr sz="2025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7pPr>
            <a:lvl8pPr>
              <a:defRPr sz="2025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8pPr>
            <a:lvl9pPr>
              <a:defRPr sz="2025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pPr>
            <a:r>
              <a:rPr sz="2025" b="0">
                <a:solidFill>
                  <a:srgbClr val="17324D"/>
                </a:solidFill>
                <a:latin typeface="YuGothic"/>
                <a:ea typeface="YuGothic"/>
                <a:cs typeface="YuGothic"/>
              </a:rPr>
              <a:t>6枚でクリア表示が出ることも確認しました。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8187A44-163D-4906-8275-7B36A074662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88a67ce4994d2e"/>
          <a:stretch xmlns:a="http://schemas.openxmlformats.org/drawingml/2006/main"/>
        </p:blipFill>
        <p:spPr>
          <a:xfrm xmlns:a="http://schemas.openxmlformats.org/drawingml/2006/main">
            <a:off x="613588" y="1857375"/>
            <a:ext cx="7040524" cy="3962400"/>
          </a:xfrm>
          <a:prstGeom xmlns:a="http://schemas.openxmlformats.org/drawingml/2006/main" prst="rect">
            <a:avLst/>
          </a:prstGeom>
        </p:spPr>
      </p:pic>
      <p:sp>
        <p:nvSpPr>
          <p:cNvPr id="10" name="illustration-caption">
            <a:extLst xmlns:a="http://schemas.openxmlformats.org/drawingml/2006/main">
              <a:ext uri="{FF2B5EF4-FFF2-40B4-BE49-F238E27FC236}">
                <a16:creationId xmlns:a16="http://schemas.microsoft.com/office/drawing/2014/main" id="{A335BF75-70FF-4047-8222-AC036442E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86450"/>
            <a:ext cx="7048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defPPr>
            <a:lvl1pPr>
              <a:defRPr sz="1425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1pPr>
            <a:lvl2pPr>
              <a:defRPr sz="1425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2pPr>
            <a:lvl3pPr>
              <a:defRPr sz="1425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3pPr>
            <a:lvl4pPr>
              <a:defRPr sz="1425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4pPr>
            <a:lvl5pPr>
              <a:defRPr sz="1425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5pPr>
            <a:lvl6pPr>
              <a:defRPr sz="1425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6pPr>
            <a:lvl7pPr>
              <a:defRPr sz="1425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7pPr>
            <a:lvl8pPr>
              <a:defRPr sz="1425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8pPr>
            <a:lvl9pPr>
              <a:defRPr sz="1425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9pPr>
          </a:lstStyle>
          <a:p xmlns:a="http://schemas.openxmlformats.org/drawingml/2006/main">
            <a:pPr>
              <a:defRPr sz="1425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pPr>
            <a:r>
              <a:rPr sz="1425">
                <a:solidFill>
                  <a:srgbClr val="526577"/>
                </a:solidFill>
                <a:latin typeface="YuGothic"/>
                <a:ea typeface="YuGothic"/>
                <a:cs typeface="YuGothic"/>
              </a:rPr>
              <a:t>説明用の比較図（生成画像）</a:t>
            </a:r>
          </a:p>
        </p:txBody>
      </p:sp>
    </p:spTree>
    <p:extLst>
      <p:ext uri="{BB962C8B-B14F-4D97-AF65-F5344CB8AC3E}">
        <p14:creationId xmlns:p14="http://schemas.microsoft.com/office/powerpoint/2010/main" val="58450253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BFC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A6CBCDAB-DCBD-4E1E-8F24-AE98D3219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09728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defPPr>
            <a:lvl1pPr>
              <a:defRPr sz="3300" b="1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1pPr>
            <a:lvl2pPr>
              <a:defRPr sz="3300" b="1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2pPr>
            <a:lvl3pPr>
              <a:defRPr sz="3300" b="1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3pPr>
            <a:lvl4pPr>
              <a:defRPr sz="3300" b="1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4pPr>
            <a:lvl5pPr>
              <a:defRPr sz="3300" b="1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5pPr>
            <a:lvl6pPr>
              <a:defRPr sz="3300" b="1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6pPr>
            <a:lvl7pPr>
              <a:defRPr sz="3300" b="1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7pPr>
            <a:lvl8pPr>
              <a:defRPr sz="3300" b="1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8pPr>
            <a:lvl9pPr>
              <a:defRPr sz="3300" b="1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pPr>
            <a:r>
              <a:rPr sz="3300" b="1">
                <a:solidFill>
                  <a:srgbClr val="17324D"/>
                </a:solidFill>
                <a:latin typeface="YuGothic"/>
                <a:ea typeface="YuGothic"/>
                <a:cs typeface="YuGothic"/>
              </a:rPr>
              <a:t>困ったことと、試して分かったこと</a:t>
            </a:r>
          </a:p>
        </p:txBody>
      </p:sp>
      <p:sp>
        <p:nvSpPr>
          <p:cNvPr id="3" name="example-disclosure">
            <a:extLst xmlns:a="http://schemas.openxmlformats.org/drawingml/2006/main">
              <a:ext uri="{FF2B5EF4-FFF2-40B4-BE49-F238E27FC236}">
                <a16:creationId xmlns:a16="http://schemas.microsoft.com/office/drawing/2014/main" id="{2F50FE8B-ACC1-4C3F-AC5D-2D4E7419D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0382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defPPr>
            <a:lvl1pPr>
              <a:defRPr sz="1425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1pPr>
            <a:lvl2pPr>
              <a:defRPr sz="1425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2pPr>
            <a:lvl3pPr>
              <a:defRPr sz="1425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3pPr>
            <a:lvl4pPr>
              <a:defRPr sz="1425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4pPr>
            <a:lvl5pPr>
              <a:defRPr sz="1425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5pPr>
            <a:lvl6pPr>
              <a:defRPr sz="1425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6pPr>
            <a:lvl7pPr>
              <a:defRPr sz="1425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7pPr>
            <a:lvl8pPr>
              <a:defRPr sz="1425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8pPr>
            <a:lvl9pPr>
              <a:defRPr sz="1425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pPr>
            <a:r>
              <a:rPr sz="1425" b="0">
                <a:solidFill>
                  <a:srgbClr val="526577"/>
                </a:solidFill>
                <a:latin typeface="YuGothic"/>
                <a:ea typeface="YuGothic"/>
                <a:cs typeface="YuGothic"/>
              </a:rPr>
              <a:t>架空作品の記入例 ／ 内容・構成は自分の作品に合わせて変更できます</a:t>
            </a:r>
          </a:p>
        </p:txBody>
      </p:sp>
      <p:sp>
        <p:nvSpPr>
          <p:cNvPr id="4" name="page-number">
            <a:extLst xmlns:a="http://schemas.openxmlformats.org/drawingml/2006/main">
              <a:ext uri="{FF2B5EF4-FFF2-40B4-BE49-F238E27FC236}">
                <a16:creationId xmlns:a16="http://schemas.microsoft.com/office/drawing/2014/main" id="{76EC7065-BA02-4C73-915D-046B69015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15075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defPPr>
            <a:lvl1pPr>
              <a:defRPr sz="1500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1pPr>
            <a:lvl2pPr>
              <a:defRPr sz="1500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2pPr>
            <a:lvl3pPr>
              <a:defRPr sz="1500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3pPr>
            <a:lvl4pPr>
              <a:defRPr sz="1500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4pPr>
            <a:lvl5pPr>
              <a:defRPr sz="1500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5pPr>
            <a:lvl6pPr>
              <a:defRPr sz="1500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6pPr>
            <a:lvl7pPr>
              <a:defRPr sz="1500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7pPr>
            <a:lvl8pPr>
              <a:defRPr sz="1500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8pPr>
            <a:lvl9pPr>
              <a:defRPr sz="1500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pPr>
            <a:r>
              <a:rPr sz="1500" b="0">
                <a:solidFill>
                  <a:srgbClr val="526577"/>
                </a:solidFill>
                <a:latin typeface="YuGothic"/>
                <a:ea typeface="YuGothic"/>
                <a:cs typeface="YuGothic"/>
              </a:rPr>
              <a:t>4</a:t>
            </a:r>
          </a:p>
        </p:txBody>
      </p:sp>
      <p:sp>
        <p:nvSpPr>
          <p:cNvPr id="5" name="before-label">
            <a:extLst xmlns:a="http://schemas.openxmlformats.org/drawingml/2006/main">
              <a:ext uri="{FF2B5EF4-FFF2-40B4-BE49-F238E27FC236}">
                <a16:creationId xmlns:a16="http://schemas.microsoft.com/office/drawing/2014/main" id="{7EF4387E-EA3E-41EF-B37D-2B6CAFCCE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62075"/>
            <a:ext cx="3524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defPPr>
            <a:lvl1pPr>
              <a:defRPr sz="225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lvl1pPr>
            <a:lvl2pPr>
              <a:defRPr sz="225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lvl2pPr>
            <a:lvl3pPr>
              <a:defRPr sz="225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lvl3pPr>
            <a:lvl4pPr>
              <a:defRPr sz="225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lvl4pPr>
            <a:lvl5pPr>
              <a:defRPr sz="225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lvl5pPr>
            <a:lvl6pPr>
              <a:defRPr sz="225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lvl6pPr>
            <a:lvl7pPr>
              <a:defRPr sz="225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lvl7pPr>
            <a:lvl8pPr>
              <a:defRPr sz="225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lvl8pPr>
            <a:lvl9pPr>
              <a:defRPr sz="225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pPr>
            <a:r>
              <a:rPr sz="2250" b="1">
                <a:solidFill>
                  <a:srgbClr val="147D70"/>
                </a:solidFill>
                <a:latin typeface="YuGothic"/>
                <a:ea typeface="YuGothic"/>
                <a:cs typeface="YuGothic"/>
              </a:rPr>
              <a:t>画面外へ出た状態</a:t>
            </a:r>
          </a:p>
        </p:txBody>
      </p:sp>
      <p:sp>
        <p:nvSpPr>
          <p:cNvPr id="6" name="after-label">
            <a:extLst xmlns:a="http://schemas.openxmlformats.org/drawingml/2006/main">
              <a:ext uri="{FF2B5EF4-FFF2-40B4-BE49-F238E27FC236}">
                <a16:creationId xmlns:a16="http://schemas.microsoft.com/office/drawing/2014/main" id="{D6B4B589-7C3A-492D-BBC8-273351A02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1362075"/>
            <a:ext cx="3524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defPPr>
            <a:lvl1pPr>
              <a:defRPr sz="225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lvl1pPr>
            <a:lvl2pPr>
              <a:defRPr sz="225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lvl2pPr>
            <a:lvl3pPr>
              <a:defRPr sz="225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lvl3pPr>
            <a:lvl4pPr>
              <a:defRPr sz="225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lvl4pPr>
            <a:lvl5pPr>
              <a:defRPr sz="225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lvl5pPr>
            <a:lvl6pPr>
              <a:defRPr sz="225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lvl6pPr>
            <a:lvl7pPr>
              <a:defRPr sz="225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lvl7pPr>
            <a:lvl8pPr>
              <a:defRPr sz="225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lvl8pPr>
            <a:lvl9pPr>
              <a:defRPr sz="225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pPr>
            <a:r>
              <a:rPr sz="2250" b="1">
                <a:solidFill>
                  <a:srgbClr val="147D70"/>
                </a:solidFill>
                <a:latin typeface="YuGothic"/>
                <a:ea typeface="YuGothic"/>
                <a:cs typeface="YuGothic"/>
              </a:rPr>
              <a:t>位置を見直した状態</a:t>
            </a:r>
          </a:p>
        </p:txBody>
      </p:sp>
      <p:sp>
        <p:nvSpPr>
          <p:cNvPr id="7" name="resolved-summary">
            <a:extLst xmlns:a="http://schemas.openxmlformats.org/drawingml/2006/main">
              <a:ext uri="{FF2B5EF4-FFF2-40B4-BE49-F238E27FC236}">
                <a16:creationId xmlns:a16="http://schemas.microsoft.com/office/drawing/2014/main" id="{A07646C6-22A6-4174-B1BB-2DB5C4DBB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047875"/>
            <a:ext cx="3476625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025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defPPr>
            <a:lvl1pPr>
              <a:defRPr sz="2025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1pPr>
            <a:lvl2pPr>
              <a:defRPr sz="2025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2pPr>
            <a:lvl3pPr>
              <a:defRPr sz="2025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3pPr>
            <a:lvl4pPr>
              <a:defRPr sz="2025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4pPr>
            <a:lvl5pPr>
              <a:defRPr sz="2025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5pPr>
            <a:lvl6pPr>
              <a:defRPr sz="2025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6pPr>
            <a:lvl7pPr>
              <a:defRPr sz="2025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7pPr>
            <a:lvl8pPr>
              <a:defRPr sz="2025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8pPr>
            <a:lvl9pPr>
              <a:defRPr sz="2025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pPr>
            <a:r>
              <a:rPr sz="2025" b="0">
                <a:solidFill>
                  <a:srgbClr val="17324D"/>
                </a:solidFill>
                <a:latin typeface="YuGothic"/>
                <a:ea typeface="YuGothic"/>
                <a:cs typeface="YuGothic"/>
              </a:rPr>
              <a:t>Anchorと位置を見直し、複数の画面サイズで操作を確認しました。</a:t>
            </a:r>
          </a:p>
        </p:txBody>
      </p:sp>
      <p:sp>
        <p:nvSpPr>
          <p:cNvPr id="8" name="pending-summary">
            <a:extLst xmlns:a="http://schemas.openxmlformats.org/drawingml/2006/main">
              <a:ext uri="{FF2B5EF4-FFF2-40B4-BE49-F238E27FC236}">
                <a16:creationId xmlns:a16="http://schemas.microsoft.com/office/drawing/2014/main" id="{6B8D4226-3CDE-4567-9F54-BC9C8F8F6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857625"/>
            <a:ext cx="3476625" cy="2209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80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defPPr>
            <a:lvl1pPr>
              <a:defRPr sz="180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1pPr>
            <a:lvl2pPr>
              <a:defRPr sz="180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2pPr>
            <a:lvl3pPr>
              <a:defRPr sz="180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3pPr>
            <a:lvl4pPr>
              <a:defRPr sz="180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4pPr>
            <a:lvl5pPr>
              <a:defRPr sz="180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5pPr>
            <a:lvl6pPr>
              <a:defRPr sz="180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6pPr>
            <a:lvl7pPr>
              <a:defRPr sz="180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7pPr>
            <a:lvl8pPr>
              <a:defRPr sz="180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8pPr>
            <a:lvl9pPr>
              <a:defRPr sz="180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pPr>
            <a:r>
              <a:rPr sz="1800" b="0">
                <a:solidFill>
                  <a:srgbClr val="17324D"/>
                </a:solidFill>
                <a:latin typeface="YuGothic"/>
                <a:ea typeface="YuGothic"/>
                <a:cs typeface="YuGothic"/>
              </a:rPr>
              <a:t>まだ調べていること</a:t>
            </a:r>
          </a:p>
          <a:p xmlns:a="http://schemas.openxmlformats.org/drawingml/2006/main">
            <a:pPr>
              <a:defRPr sz="1875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pPr>
            <a:r>
              <a:rPr sz="1875" b="0">
                <a:solidFill>
                  <a:srgbClr val="17324D"/>
                </a:solidFill>
                <a:latin typeface="YuGothic"/>
                <a:ea typeface="YuGothic"/>
                <a:cs typeface="YuGothic"/>
              </a:rPr>
              <a:t/>
            </a:r>
          </a:p>
          <a:p xmlns:a="http://schemas.openxmlformats.org/drawingml/2006/main">
            <a:pPr>
              <a:defRPr sz="1875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pPr>
            <a:r>
              <a:rPr sz="1800" b="0">
                <a:solidFill>
                  <a:srgbClr val="17324D"/>
                </a:solidFill>
                <a:latin typeface="YuGothic"/>
                <a:ea typeface="YuGothic"/>
                <a:cs typeface="YuGothic"/>
              </a:rPr>
              <a:t>取得音が鳴らない場合があるため、再生処理とオブジェクトが消えるタイミングを確認します。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FE2A1BA-835C-4D1C-97C3-5179723C80B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900dbdc68234360"/>
          <a:stretch xmlns:a="http://schemas.openxmlformats.org/drawingml/2006/main"/>
        </p:blipFill>
        <p:spPr>
          <a:xfrm xmlns:a="http://schemas.openxmlformats.org/drawingml/2006/main">
            <a:off x="613588" y="1857375"/>
            <a:ext cx="7040524" cy="3962400"/>
          </a:xfrm>
          <a:prstGeom xmlns:a="http://schemas.openxmlformats.org/drawingml/2006/main" prst="rect">
            <a:avLst/>
          </a:prstGeom>
        </p:spPr>
      </p:pic>
      <p:sp>
        <p:nvSpPr>
          <p:cNvPr id="10" name="illustration-caption">
            <a:extLst xmlns:a="http://schemas.openxmlformats.org/drawingml/2006/main">
              <a:ext uri="{FF2B5EF4-FFF2-40B4-BE49-F238E27FC236}">
                <a16:creationId xmlns:a16="http://schemas.microsoft.com/office/drawing/2014/main" id="{5244A79F-0C42-4FA8-ABA9-24CA1A615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86450"/>
            <a:ext cx="7048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defPPr>
            <a:lvl1pPr>
              <a:defRPr sz="1425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1pPr>
            <a:lvl2pPr>
              <a:defRPr sz="1425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2pPr>
            <a:lvl3pPr>
              <a:defRPr sz="1425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3pPr>
            <a:lvl4pPr>
              <a:defRPr sz="1425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4pPr>
            <a:lvl5pPr>
              <a:defRPr sz="1425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5pPr>
            <a:lvl6pPr>
              <a:defRPr sz="1425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6pPr>
            <a:lvl7pPr>
              <a:defRPr sz="1425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7pPr>
            <a:lvl8pPr>
              <a:defRPr sz="1425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8pPr>
            <a:lvl9pPr>
              <a:defRPr sz="1425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9pPr>
          </a:lstStyle>
          <a:p xmlns:a="http://schemas.openxmlformats.org/drawingml/2006/main">
            <a:pPr>
              <a:defRPr sz="1425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pPr>
            <a:r>
              <a:rPr sz="1425">
                <a:solidFill>
                  <a:srgbClr val="526577"/>
                </a:solidFill>
                <a:latin typeface="YuGothic"/>
                <a:ea typeface="YuGothic"/>
                <a:cs typeface="YuGothic"/>
              </a:rPr>
              <a:t>説明用の比較図（生成画像）</a:t>
            </a:r>
          </a:p>
        </p:txBody>
      </p:sp>
    </p:spTree>
    <p:extLst>
      <p:ext uri="{BB962C8B-B14F-4D97-AF65-F5344CB8AC3E}">
        <p14:creationId xmlns:p14="http://schemas.microsoft.com/office/powerpoint/2010/main" val="11688099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BFC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686BEAE-F337-4D28-995A-07918601F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09728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defPPr>
            <a:lvl1pPr>
              <a:defRPr sz="3300" b="1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1pPr>
            <a:lvl2pPr>
              <a:defRPr sz="3300" b="1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2pPr>
            <a:lvl3pPr>
              <a:defRPr sz="3300" b="1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3pPr>
            <a:lvl4pPr>
              <a:defRPr sz="3300" b="1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4pPr>
            <a:lvl5pPr>
              <a:defRPr sz="3300" b="1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5pPr>
            <a:lvl6pPr>
              <a:defRPr sz="3300" b="1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6pPr>
            <a:lvl7pPr>
              <a:defRPr sz="3300" b="1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7pPr>
            <a:lvl8pPr>
              <a:defRPr sz="3300" b="1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8pPr>
            <a:lvl9pPr>
              <a:defRPr sz="3300" b="1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pPr>
            <a:r>
              <a:rPr sz="3300" b="1">
                <a:solidFill>
                  <a:srgbClr val="17324D"/>
                </a:solidFill>
                <a:latin typeface="YuGothic"/>
                <a:ea typeface="YuGothic"/>
                <a:cs typeface="YuGothic"/>
              </a:rPr>
              <a:t>できたことと、次に取り組むこと</a:t>
            </a:r>
          </a:p>
        </p:txBody>
      </p:sp>
      <p:sp>
        <p:nvSpPr>
          <p:cNvPr id="3" name="example-disclosure">
            <a:extLst xmlns:a="http://schemas.openxmlformats.org/drawingml/2006/main">
              <a:ext uri="{FF2B5EF4-FFF2-40B4-BE49-F238E27FC236}">
                <a16:creationId xmlns:a16="http://schemas.microsoft.com/office/drawing/2014/main" id="{4D805674-9CFB-4127-8F98-37367F3E4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0382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defPPr>
            <a:lvl1pPr>
              <a:defRPr sz="1425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1pPr>
            <a:lvl2pPr>
              <a:defRPr sz="1425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2pPr>
            <a:lvl3pPr>
              <a:defRPr sz="1425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3pPr>
            <a:lvl4pPr>
              <a:defRPr sz="1425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4pPr>
            <a:lvl5pPr>
              <a:defRPr sz="1425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5pPr>
            <a:lvl6pPr>
              <a:defRPr sz="1425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6pPr>
            <a:lvl7pPr>
              <a:defRPr sz="1425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7pPr>
            <a:lvl8pPr>
              <a:defRPr sz="1425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8pPr>
            <a:lvl9pPr>
              <a:defRPr sz="1425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pPr>
            <a:r>
              <a:rPr sz="1425" b="0">
                <a:solidFill>
                  <a:srgbClr val="526577"/>
                </a:solidFill>
                <a:latin typeface="YuGothic"/>
                <a:ea typeface="YuGothic"/>
                <a:cs typeface="YuGothic"/>
              </a:rPr>
              <a:t>架空作品の記入例 ／ 内容・構成は自分の作品に合わせて変更できます</a:t>
            </a:r>
          </a:p>
        </p:txBody>
      </p:sp>
      <p:sp>
        <p:nvSpPr>
          <p:cNvPr id="4" name="page-number">
            <a:extLst xmlns:a="http://schemas.openxmlformats.org/drawingml/2006/main">
              <a:ext uri="{FF2B5EF4-FFF2-40B4-BE49-F238E27FC236}">
                <a16:creationId xmlns:a16="http://schemas.microsoft.com/office/drawing/2014/main" id="{A6770E2F-67DA-44BF-BFD4-93150C057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15075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defPPr>
            <a:lvl1pPr>
              <a:defRPr sz="1500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1pPr>
            <a:lvl2pPr>
              <a:defRPr sz="1500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2pPr>
            <a:lvl3pPr>
              <a:defRPr sz="1500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3pPr>
            <a:lvl4pPr>
              <a:defRPr sz="1500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4pPr>
            <a:lvl5pPr>
              <a:defRPr sz="1500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5pPr>
            <a:lvl6pPr>
              <a:defRPr sz="1500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6pPr>
            <a:lvl7pPr>
              <a:defRPr sz="1500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7pPr>
            <a:lvl8pPr>
              <a:defRPr sz="1500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8pPr>
            <a:lvl9pPr>
              <a:defRPr sz="1500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pPr>
            <a:r>
              <a:rPr sz="1500" b="0">
                <a:solidFill>
                  <a:srgbClr val="526577"/>
                </a:solidFill>
                <a:latin typeface="YuGothic"/>
                <a:ea typeface="YuGothic"/>
                <a:cs typeface="YuGothic"/>
              </a:rPr>
              <a:t>5</a:t>
            </a:r>
          </a:p>
        </p:txBody>
      </p:sp>
      <p:sp>
        <p:nvSpPr>
          <p:cNvPr id="5" name="done-label">
            <a:extLst xmlns:a="http://schemas.openxmlformats.org/drawingml/2006/main">
              <a:ext uri="{FF2B5EF4-FFF2-40B4-BE49-F238E27FC236}">
                <a16:creationId xmlns:a16="http://schemas.microsoft.com/office/drawing/2014/main" id="{9CC3E8A6-B20A-4C66-9F52-C68D72C1D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14475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defPPr>
            <a:lvl1pPr>
              <a:defRPr sz="225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lvl1pPr>
            <a:lvl2pPr>
              <a:defRPr sz="225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lvl2pPr>
            <a:lvl3pPr>
              <a:defRPr sz="225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lvl3pPr>
            <a:lvl4pPr>
              <a:defRPr sz="225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lvl4pPr>
            <a:lvl5pPr>
              <a:defRPr sz="225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lvl5pPr>
            <a:lvl6pPr>
              <a:defRPr sz="225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lvl6pPr>
            <a:lvl7pPr>
              <a:defRPr sz="225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lvl7pPr>
            <a:lvl8pPr>
              <a:defRPr sz="225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lvl8pPr>
            <a:lvl9pPr>
              <a:defRPr sz="225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pPr>
            <a:r>
              <a:rPr sz="2250" b="1">
                <a:solidFill>
                  <a:srgbClr val="147D70"/>
                </a:solidFill>
                <a:latin typeface="YuGothic"/>
                <a:ea typeface="YuGothic"/>
                <a:cs typeface="YuGothic"/>
              </a:rPr>
              <a:t>できたこと</a:t>
            </a:r>
          </a:p>
        </p:txBody>
      </p:sp>
      <p:sp>
        <p:nvSpPr>
          <p:cNvPr id="6" name="done">
            <a:extLst xmlns:a="http://schemas.openxmlformats.org/drawingml/2006/main">
              <a:ext uri="{FF2B5EF4-FFF2-40B4-BE49-F238E27FC236}">
                <a16:creationId xmlns:a16="http://schemas.microsoft.com/office/drawing/2014/main" id="{ADE70FCA-EB94-4DF8-8CC7-B1522530E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76450"/>
            <a:ext cx="1081087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defPPr>
            <a:lvl1pPr>
              <a:defRPr sz="225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1pPr>
            <a:lvl2pPr>
              <a:defRPr sz="225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2pPr>
            <a:lvl3pPr>
              <a:defRPr sz="225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3pPr>
            <a:lvl4pPr>
              <a:defRPr sz="225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4pPr>
            <a:lvl5pPr>
              <a:defRPr sz="225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5pPr>
            <a:lvl6pPr>
              <a:defRPr sz="225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6pPr>
            <a:lvl7pPr>
              <a:defRPr sz="225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7pPr>
            <a:lvl8pPr>
              <a:defRPr sz="225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8pPr>
            <a:lvl9pPr>
              <a:defRPr sz="225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pPr>
            <a:r>
              <a:rPr sz="2250" b="0">
                <a:solidFill>
                  <a:srgbClr val="17324D"/>
                </a:solidFill>
                <a:latin typeface="YuGothic"/>
                <a:ea typeface="YuGothic"/>
                <a:cs typeface="YuGothic"/>
              </a:rPr>
              <a:t>移動、コイン収集、スコア、クリア、Restart。</a:t>
            </a:r>
          </a:p>
          <a:p xmlns:a="http://schemas.openxmlformats.org/drawingml/2006/main">
            <a:pPr>
              <a:defRPr sz="225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pPr>
            <a:r>
              <a:rPr sz="2250" b="0">
                <a:solidFill>
                  <a:srgbClr val="17324D"/>
                </a:solidFill>
                <a:latin typeface="YuGothic"/>
                <a:ea typeface="YuGothic"/>
                <a:cs typeface="YuGothic"/>
              </a:rPr>
              <a:t>別のWindows PCでも、主要な操作を確認しました。</a:t>
            </a:r>
          </a:p>
        </p:txBody>
      </p:sp>
      <p:sp>
        <p:nvSpPr>
          <p:cNvPr id="7" name="learned-label">
            <a:extLst xmlns:a="http://schemas.openxmlformats.org/drawingml/2006/main">
              <a:ext uri="{FF2B5EF4-FFF2-40B4-BE49-F238E27FC236}">
                <a16:creationId xmlns:a16="http://schemas.microsoft.com/office/drawing/2014/main" id="{C066A013-547E-4F27-8C05-36A6E5A7D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14725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defPPr>
            <a:lvl1pPr>
              <a:defRPr sz="225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lvl1pPr>
            <a:lvl2pPr>
              <a:defRPr sz="225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lvl2pPr>
            <a:lvl3pPr>
              <a:defRPr sz="225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lvl3pPr>
            <a:lvl4pPr>
              <a:defRPr sz="225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lvl4pPr>
            <a:lvl5pPr>
              <a:defRPr sz="225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lvl5pPr>
            <a:lvl6pPr>
              <a:defRPr sz="225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lvl6pPr>
            <a:lvl7pPr>
              <a:defRPr sz="225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lvl7pPr>
            <a:lvl8pPr>
              <a:defRPr sz="225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lvl8pPr>
            <a:lvl9pPr>
              <a:defRPr sz="225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pPr>
            <a:r>
              <a:rPr sz="2250" b="1">
                <a:solidFill>
                  <a:srgbClr val="147D70"/>
                </a:solidFill>
                <a:latin typeface="YuGothic"/>
                <a:ea typeface="YuGothic"/>
                <a:cs typeface="YuGothic"/>
              </a:rPr>
              <a:t>制作を通して分かったこと</a:t>
            </a:r>
          </a:p>
        </p:txBody>
      </p:sp>
      <p:sp>
        <p:nvSpPr>
          <p:cNvPr id="8" name="learned">
            <a:extLst xmlns:a="http://schemas.openxmlformats.org/drawingml/2006/main">
              <a:ext uri="{FF2B5EF4-FFF2-40B4-BE49-F238E27FC236}">
                <a16:creationId xmlns:a16="http://schemas.microsoft.com/office/drawing/2014/main" id="{DDB3E84F-A91C-49EA-AD7B-3C9F7BA11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76700"/>
            <a:ext cx="108108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defPPr>
            <a:lvl1pPr>
              <a:defRPr sz="225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1pPr>
            <a:lvl2pPr>
              <a:defRPr sz="225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2pPr>
            <a:lvl3pPr>
              <a:defRPr sz="225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3pPr>
            <a:lvl4pPr>
              <a:defRPr sz="225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4pPr>
            <a:lvl5pPr>
              <a:defRPr sz="225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5pPr>
            <a:lvl6pPr>
              <a:defRPr sz="225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6pPr>
            <a:lvl7pPr>
              <a:defRPr sz="225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7pPr>
            <a:lvl8pPr>
              <a:defRPr sz="225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8pPr>
            <a:lvl9pPr>
              <a:defRPr sz="225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pPr>
            <a:r>
              <a:rPr sz="2250" b="0">
                <a:solidFill>
                  <a:srgbClr val="17324D"/>
                </a:solidFill>
                <a:latin typeface="YuGothic"/>
                <a:ea typeface="YuGothic"/>
                <a:cs typeface="YuGothic"/>
              </a:rPr>
              <a:t>小さく動かして確かめると、原因を探しやすくなりました。</a:t>
            </a:r>
          </a:p>
        </p:txBody>
      </p:sp>
      <p:sp>
        <p:nvSpPr>
          <p:cNvPr id="9" name="next-label">
            <a:extLst xmlns:a="http://schemas.openxmlformats.org/drawingml/2006/main">
              <a:ext uri="{FF2B5EF4-FFF2-40B4-BE49-F238E27FC236}">
                <a16:creationId xmlns:a16="http://schemas.microsoft.com/office/drawing/2014/main" id="{9F2D823A-135E-4140-9D3D-5E39DFE69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76825"/>
            <a:ext cx="2286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defPPr>
            <a:lvl1pPr>
              <a:defRPr sz="210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lvl1pPr>
            <a:lvl2pPr>
              <a:defRPr sz="210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lvl2pPr>
            <a:lvl3pPr>
              <a:defRPr sz="210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lvl3pPr>
            <a:lvl4pPr>
              <a:defRPr sz="210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lvl4pPr>
            <a:lvl5pPr>
              <a:defRPr sz="210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lvl5pPr>
            <a:lvl6pPr>
              <a:defRPr sz="210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lvl6pPr>
            <a:lvl7pPr>
              <a:defRPr sz="210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lvl7pPr>
            <a:lvl8pPr>
              <a:defRPr sz="210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lvl8pPr>
            <a:lvl9pPr>
              <a:defRPr sz="210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147D70"/>
                </a:solidFill>
                <a:latin typeface="YuGothic"/>
                <a:ea typeface="YuGothic"/>
                <a:cs typeface="YuGothic"/>
              </a:defRPr>
            </a:pPr>
            <a:r>
              <a:rPr sz="2100" b="1">
                <a:solidFill>
                  <a:srgbClr val="147D70"/>
                </a:solidFill>
                <a:latin typeface="YuGothic"/>
                <a:ea typeface="YuGothic"/>
                <a:cs typeface="YuGothic"/>
              </a:rPr>
              <a:t>次の取り組み</a:t>
            </a:r>
          </a:p>
        </p:txBody>
      </p:sp>
      <p:sp>
        <p:nvSpPr>
          <p:cNvPr id="10" name="next">
            <a:extLst xmlns:a="http://schemas.openxmlformats.org/drawingml/2006/main">
              <a:ext uri="{FF2B5EF4-FFF2-40B4-BE49-F238E27FC236}">
                <a16:creationId xmlns:a16="http://schemas.microsoft.com/office/drawing/2014/main" id="{130C3518-6AB9-424D-A841-1063A1A54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5076825"/>
            <a:ext cx="8286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defPPr>
            <a:lvl1pPr>
              <a:defRPr sz="225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1pPr>
            <a:lvl2pPr>
              <a:defRPr sz="225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2pPr>
            <a:lvl3pPr>
              <a:defRPr sz="225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3pPr>
            <a:lvl4pPr>
              <a:defRPr sz="225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4pPr>
            <a:lvl5pPr>
              <a:defRPr sz="225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5pPr>
            <a:lvl6pPr>
              <a:defRPr sz="225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6pPr>
            <a:lvl7pPr>
              <a:defRPr sz="225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7pPr>
            <a:lvl8pPr>
              <a:defRPr sz="225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8pPr>
            <a:lvl9pPr>
              <a:defRPr sz="225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pPr>
            <a:r>
              <a:rPr sz="2250" b="0">
                <a:solidFill>
                  <a:srgbClr val="17324D"/>
                </a:solidFill>
                <a:latin typeface="YuGothic"/>
                <a:ea typeface="YuGothic"/>
                <a:cs typeface="YuGothic"/>
              </a:rPr>
              <a:t>取得音の確認と、コインの配置の調整。</a:t>
            </a:r>
          </a:p>
        </p:txBody>
      </p:sp>
    </p:spTree>
    <p:extLst>
      <p:ext uri="{BB962C8B-B14F-4D97-AF65-F5344CB8AC3E}">
        <p14:creationId xmlns:p14="http://schemas.microsoft.com/office/powerpoint/2010/main" val="2131770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BFC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1B919B3-05F4-445A-9DBC-C2C6ECA31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09728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defPPr>
            <a:lvl1pPr>
              <a:defRPr sz="3300" b="1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1pPr>
            <a:lvl2pPr>
              <a:defRPr sz="3300" b="1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2pPr>
            <a:lvl3pPr>
              <a:defRPr sz="3300" b="1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3pPr>
            <a:lvl4pPr>
              <a:defRPr sz="3300" b="1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4pPr>
            <a:lvl5pPr>
              <a:defRPr sz="3300" b="1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5pPr>
            <a:lvl6pPr>
              <a:defRPr sz="3300" b="1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6pPr>
            <a:lvl7pPr>
              <a:defRPr sz="3300" b="1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7pPr>
            <a:lvl8pPr>
              <a:defRPr sz="3300" b="1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8pPr>
            <a:lvl9pPr>
              <a:defRPr sz="3300" b="1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pPr>
            <a:r>
              <a:rPr sz="3300" b="1">
                <a:solidFill>
                  <a:srgbClr val="17324D"/>
                </a:solidFill>
                <a:latin typeface="YuGothic"/>
                <a:ea typeface="YuGothic"/>
                <a:cs typeface="YuGothic"/>
              </a:rPr>
              <a:t>付録：使用した素材・アセット</a:t>
            </a:r>
          </a:p>
        </p:txBody>
      </p:sp>
      <p:sp>
        <p:nvSpPr>
          <p:cNvPr id="3" name="example-disclosure">
            <a:extLst xmlns:a="http://schemas.openxmlformats.org/drawingml/2006/main">
              <a:ext uri="{FF2B5EF4-FFF2-40B4-BE49-F238E27FC236}">
                <a16:creationId xmlns:a16="http://schemas.microsoft.com/office/drawing/2014/main" id="{99C12289-554C-45BD-9309-9825259D2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0382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defPPr>
            <a:lvl1pPr>
              <a:defRPr sz="1425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1pPr>
            <a:lvl2pPr>
              <a:defRPr sz="1425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2pPr>
            <a:lvl3pPr>
              <a:defRPr sz="1425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3pPr>
            <a:lvl4pPr>
              <a:defRPr sz="1425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4pPr>
            <a:lvl5pPr>
              <a:defRPr sz="1425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5pPr>
            <a:lvl6pPr>
              <a:defRPr sz="1425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6pPr>
            <a:lvl7pPr>
              <a:defRPr sz="1425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7pPr>
            <a:lvl8pPr>
              <a:defRPr sz="1425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8pPr>
            <a:lvl9pPr>
              <a:defRPr sz="1425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pPr>
            <a:r>
              <a:rPr sz="1425" b="0">
                <a:solidFill>
                  <a:srgbClr val="526577"/>
                </a:solidFill>
                <a:latin typeface="YuGothic"/>
                <a:ea typeface="YuGothic"/>
                <a:cs typeface="YuGothic"/>
              </a:rPr>
              <a:t>架空作品の記入例 ／ 内容・構成は自分の作品に合わせて変更できます</a:t>
            </a:r>
          </a:p>
        </p:txBody>
      </p:sp>
      <p:sp>
        <p:nvSpPr>
          <p:cNvPr id="4" name="page-number">
            <a:extLst xmlns:a="http://schemas.openxmlformats.org/drawingml/2006/main">
              <a:ext uri="{FF2B5EF4-FFF2-40B4-BE49-F238E27FC236}">
                <a16:creationId xmlns:a16="http://schemas.microsoft.com/office/drawing/2014/main" id="{66D85422-2D5F-4FC3-BE68-8B314CC24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15075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defPPr>
            <a:lvl1pPr>
              <a:defRPr sz="1500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1pPr>
            <a:lvl2pPr>
              <a:defRPr sz="1500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2pPr>
            <a:lvl3pPr>
              <a:defRPr sz="1500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3pPr>
            <a:lvl4pPr>
              <a:defRPr sz="1500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4pPr>
            <a:lvl5pPr>
              <a:defRPr sz="1500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5pPr>
            <a:lvl6pPr>
              <a:defRPr sz="1500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6pPr>
            <a:lvl7pPr>
              <a:defRPr sz="1500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7pPr>
            <a:lvl8pPr>
              <a:defRPr sz="1500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8pPr>
            <a:lvl9pPr>
              <a:defRPr sz="1500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526577"/>
                </a:solidFill>
                <a:latin typeface="YuGothic"/>
                <a:ea typeface="YuGothic"/>
                <a:cs typeface="YuGothic"/>
              </a:defRPr>
            </a:pPr>
            <a:r>
              <a:rPr sz="1500" b="0">
                <a:solidFill>
                  <a:srgbClr val="526577"/>
                </a:solidFill>
                <a:latin typeface="YuGothic"/>
                <a:ea typeface="YuGothic"/>
                <a:cs typeface="YuGothic"/>
              </a:rPr>
              <a:t>6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9A7BCB-1BFC-4118-9883-4F9FDFC3266C}"/>
              </a:ext>
            </a:extLst>
          </p:cNvPr>
          <p:cNvGraphicFramePr/>
          <p:nvPr/>
        </p:nvGraphicFramePr>
        <p:xfrm>
          <a:off xmlns:a="http://schemas.openxmlformats.org/drawingml/2006/main" x="609600" y="1514475"/>
          <a:ext xmlns:a="http://schemas.openxmlformats.org/drawingml/2006/main" cx="10972800" cy="3429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667000"/>
                <a:gridCol w="8305800"/>
              </a:tblGrid>
              <a:tr h="5715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YuGothic"/>
                          <a:ea typeface="YuGothic"/>
                          <a:cs typeface="YuGothic"/>
                        </a:rPr>
                        <a:t>記録する項目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FDAD7"/>
                      </a:solidFill>
                      <a:prstDash val="solid"/>
                    </a:lnL>
                    <a:lnR w="9525">
                      <a:solidFill>
                        <a:srgbClr val="CFDAD7"/>
                      </a:solidFill>
                      <a:prstDash val="solid"/>
                    </a:lnR>
                    <a:lnT w="9525">
                      <a:solidFill>
                        <a:srgbClr val="CFDAD7"/>
                      </a:solidFill>
                      <a:prstDash val="solid"/>
                    </a:lnT>
                    <a:lnB w="9525">
                      <a:solidFill>
                        <a:srgbClr val="CFDAD7"/>
                      </a:solidFill>
                      <a:prstDash val="solid"/>
                    </a:lnB>
                    <a:solidFill>
                      <a:srgbClr val="1732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YuGothic"/>
                          <a:ea typeface="YuGothic"/>
                          <a:cs typeface="YuGothic"/>
                        </a:rPr>
                        <a:t>この見本での記入例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FDAD7"/>
                      </a:solidFill>
                      <a:prstDash val="solid"/>
                    </a:lnR>
                    <a:lnT w="9525">
                      <a:solidFill>
                        <a:srgbClr val="CFDAD7"/>
                      </a:solidFill>
                      <a:prstDash val="solid"/>
                    </a:lnT>
                    <a:lnB w="9525">
                      <a:solidFill>
                        <a:srgbClr val="CFDAD7"/>
                      </a:solidFill>
                      <a:prstDash val="solid"/>
                    </a:lnB>
                    <a:solidFill>
                      <a:srgbClr val="17324D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24D"/>
                          </a:solidFill>
                          <a:latin typeface="YuGothic"/>
                          <a:ea typeface="YuGothic"/>
                          <a:cs typeface="YuGothic"/>
                        </a:rPr>
                        <a:t>素材・使用箇所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FDAD7"/>
                      </a:solidFill>
                      <a:prstDash val="solid"/>
                    </a:lnL>
                    <a:lnR w="9525">
                      <a:solidFill>
                        <a:srgbClr val="CFDAD7"/>
                      </a:solidFill>
                      <a:prstDash val="solid"/>
                    </a:lnR>
                    <a:lnB w="9525">
                      <a:solidFill>
                        <a:srgbClr val="CFDAD7"/>
                      </a:solidFill>
                      <a:prstDash val="solid"/>
                    </a:lnB>
                    <a:solidFill>
                      <a:srgbClr val="F0F5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24D"/>
                          </a:solidFill>
                          <a:latin typeface="YuGothic"/>
                          <a:ea typeface="YuGothic"/>
                          <a:cs typeface="YuGothic"/>
                        </a:rPr>
                        <a:t>ゲーム画面／2枚目、コイン取得・ボタン配置の比較図／3・4枚目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FDAD7"/>
                      </a:solidFill>
                      <a:prstDash val="solid"/>
                    </a:lnR>
                    <a:lnB w="9525">
                      <a:solidFill>
                        <a:srgbClr val="CFDAD7"/>
                      </a:solidFill>
                      <a:prstDash val="solid"/>
                    </a:lnB>
                    <a:solidFill>
                      <a:srgbClr val="F0F5F2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24D"/>
                          </a:solidFill>
                          <a:latin typeface="YuGothic"/>
                          <a:ea typeface="YuGothic"/>
                          <a:cs typeface="YuGothic"/>
                        </a:rPr>
                        <a:t>作者・配布元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FDAD7"/>
                      </a:solidFill>
                      <a:prstDash val="solid"/>
                    </a:lnL>
                    <a:lnR w="9525">
                      <a:solidFill>
                        <a:srgbClr val="CFDAD7"/>
                      </a:solidFill>
                      <a:prstDash val="solid"/>
                    </a:lnR>
                    <a:lnB w="9525">
                      <a:solidFill>
                        <a:srgbClr val="CFDA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24D"/>
                          </a:solidFill>
                          <a:latin typeface="YuGothic"/>
                          <a:ea typeface="YuGothic"/>
                          <a:cs typeface="YuGothic"/>
                        </a:rPr>
                        <a:t>ソフトライムがOpenAIの画像生成で用意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FDAD7"/>
                      </a:solidFill>
                      <a:prstDash val="solid"/>
                    </a:lnR>
                    <a:lnB w="9525">
                      <a:solidFill>
                        <a:srgbClr val="CFDA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24D"/>
                          </a:solidFill>
                          <a:latin typeface="YuGothic"/>
                          <a:ea typeface="YuGothic"/>
                          <a:cs typeface="YuGothic"/>
                        </a:rPr>
                        <a:t>配布元URL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FDAD7"/>
                      </a:solidFill>
                      <a:prstDash val="solid"/>
                    </a:lnL>
                    <a:lnR w="9525">
                      <a:solidFill>
                        <a:srgbClr val="CFDAD7"/>
                      </a:solidFill>
                      <a:prstDash val="solid"/>
                    </a:lnR>
                    <a:lnB w="9525">
                      <a:solidFill>
                        <a:srgbClr val="CFDAD7"/>
                      </a:solidFill>
                      <a:prstDash val="solid"/>
                    </a:lnB>
                    <a:solidFill>
                      <a:srgbClr val="F0F5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24D"/>
                          </a:solidFill>
                          <a:latin typeface="YuGothic"/>
                          <a:ea typeface="YuGothic"/>
                          <a:cs typeface="YuGothic"/>
                        </a:rPr>
                        <a:t>この見本用の生成画像。外部の配布ページなし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FDAD7"/>
                      </a:solidFill>
                      <a:prstDash val="solid"/>
                    </a:lnR>
                    <a:lnB w="9525">
                      <a:solidFill>
                        <a:srgbClr val="CFDAD7"/>
                      </a:solidFill>
                      <a:prstDash val="solid"/>
                    </a:lnB>
                    <a:solidFill>
                      <a:srgbClr val="F0F5F2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24D"/>
                          </a:solidFill>
                          <a:latin typeface="YuGothic"/>
                          <a:ea typeface="YuGothic"/>
                          <a:cs typeface="YuGothic"/>
                        </a:rPr>
                        <a:t>ライセンス・表記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FDAD7"/>
                      </a:solidFill>
                      <a:prstDash val="solid"/>
                    </a:lnL>
                    <a:lnR w="9525">
                      <a:solidFill>
                        <a:srgbClr val="CFDAD7"/>
                      </a:solidFill>
                      <a:prstDash val="solid"/>
                    </a:lnR>
                    <a:lnB w="9525">
                      <a:solidFill>
                        <a:srgbClr val="CFDA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24D"/>
                          </a:solidFill>
                          <a:latin typeface="YuGothic"/>
                          <a:ea typeface="YuGothic"/>
                          <a:cs typeface="YuGothic"/>
                        </a:rPr>
                        <a:t>外部素材の指定クレジットは該当なし。生成画像と明記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FDAD7"/>
                      </a:solidFill>
                      <a:prstDash val="solid"/>
                    </a:lnR>
                    <a:lnB w="9525">
                      <a:solidFill>
                        <a:srgbClr val="CFDA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24D"/>
                          </a:solidFill>
                          <a:latin typeface="YuGothic"/>
                          <a:ea typeface="YuGothic"/>
                          <a:cs typeface="YuGothic"/>
                        </a:rPr>
                        <a:t>その他の素材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FDAD7"/>
                      </a:solidFill>
                      <a:prstDash val="solid"/>
                    </a:lnL>
                    <a:lnR w="9525">
                      <a:solidFill>
                        <a:srgbClr val="CFDAD7"/>
                      </a:solidFill>
                      <a:prstDash val="solid"/>
                    </a:lnR>
                    <a:lnB w="9525">
                      <a:solidFill>
                        <a:srgbClr val="CFDAD7"/>
                      </a:solidFill>
                      <a:prstDash val="solid"/>
                    </a:lnB>
                    <a:solidFill>
                      <a:srgbClr val="F0F5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24D"/>
                          </a:solidFill>
                          <a:latin typeface="YuGothic"/>
                          <a:ea typeface="YuGothic"/>
                          <a:cs typeface="YuGothic"/>
                        </a:rPr>
                        <a:t>スライド本文はこの見本用に作成。音声・外部アセットは未使用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FDAD7"/>
                      </a:solidFill>
                      <a:prstDash val="solid"/>
                    </a:lnR>
                    <a:lnB w="9525">
                      <a:solidFill>
                        <a:srgbClr val="CFDAD7"/>
                      </a:solidFill>
                      <a:prstDash val="solid"/>
                    </a:lnB>
                    <a:solidFill>
                      <a:srgbClr val="F0F5F2"/>
                    </a:solidFill>
                  </a:tcPr>
                </a:tc>
              </a:tr>
            </a:tbl>
          </a:graphicData>
        </a:graphic>
      </p:graphicFrame>
      <p:sp>
        <p:nvSpPr>
          <p:cNvPr id="6" name="materials-guidance">
            <a:extLst xmlns:a="http://schemas.openxmlformats.org/drawingml/2006/main">
              <a:ext uri="{FF2B5EF4-FFF2-40B4-BE49-F238E27FC236}">
                <a16:creationId xmlns:a16="http://schemas.microsoft.com/office/drawing/2014/main" id="{9E09B30E-68A2-4365-A4BA-C310F70FB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76850"/>
            <a:ext cx="109728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defPPr>
            <a:lvl1pPr>
              <a:defRPr sz="180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1pPr>
            <a:lvl2pPr>
              <a:defRPr sz="180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2pPr>
            <a:lvl3pPr>
              <a:defRPr sz="180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3pPr>
            <a:lvl4pPr>
              <a:defRPr sz="180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4pPr>
            <a:lvl5pPr>
              <a:defRPr sz="180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5pPr>
            <a:lvl6pPr>
              <a:defRPr sz="180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6pPr>
            <a:lvl7pPr>
              <a:defRPr sz="180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7pPr>
            <a:lvl8pPr>
              <a:defRPr sz="180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8pPr>
            <a:lvl9pPr>
              <a:defRPr sz="180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pPr>
            <a:r>
              <a:rPr sz="1800" b="0">
                <a:solidFill>
                  <a:srgbClr val="17324D"/>
                </a:solidFill>
                <a:latin typeface="YuGothic"/>
                <a:ea typeface="YuGothic"/>
                <a:cs typeface="YuGothic"/>
              </a:rPr>
              <a:t>自分の作品では、画像・モデル・BGM・効果音・フォントなどを一覧にします。</a:t>
            </a:r>
          </a:p>
          <a:p xmlns:a="http://schemas.openxmlformats.org/drawingml/2006/main">
            <a:pPr>
              <a:defRPr sz="1800" b="0">
                <a:solidFill>
                  <a:srgbClr val="17324D"/>
                </a:solidFill>
                <a:latin typeface="YuGothic"/>
                <a:ea typeface="YuGothic"/>
                <a:cs typeface="YuGothic"/>
              </a:defRPr>
            </a:pPr>
            <a:r>
              <a:rPr sz="1800" b="0">
                <a:solidFill>
                  <a:srgbClr val="17324D"/>
                </a:solidFill>
                <a:latin typeface="YuGothic"/>
                <a:ea typeface="YuGothic"/>
                <a:cs typeface="YuGothic"/>
              </a:rPr>
              <a:t>READMEにまとめ、付録へ載せるか、その一覧へのリンクを示せます。</a:t>
            </a:r>
          </a:p>
        </p:txBody>
      </p:sp>
    </p:spTree>
    <p:extLst>
      <p:ext uri="{BB962C8B-B14F-4D97-AF65-F5344CB8AC3E}">
        <p14:creationId xmlns:p14="http://schemas.microsoft.com/office/powerpoint/2010/main" val="144992144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2026-11-01T10:16:27.8030000Z</dcterms:created>
  <dcterms:modified xsi:type="dcterms:W3CDTF">2026-11-01T10:16:27.8030000Z</dcterms:modified>
</coreProperties>
</file>